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0" r:id="rId9"/>
    <p:sldId id="264" r:id="rId10"/>
    <p:sldId id="267" r:id="rId11"/>
    <p:sldId id="269" r:id="rId12"/>
    <p:sldId id="271" r:id="rId13"/>
    <p:sldId id="272" r:id="rId14"/>
    <p:sldId id="268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38f16b9e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38f16b9e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38f16b9e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38f16b9e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38f16b9e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38f16b9e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38f16b9e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38f16b9e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38f16b9e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38f16b9e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38f16b9e7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38f16b9e7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38f16b9e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38f16b9e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38f16b9e7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38f16b9e7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apapi-352916.el.r.appspot.com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Socially Relevant Project	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Guide: Sai Ramesh sir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311700" y="7967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If you simply search ,it will show all hospital at a radius of           4km</a:t>
            </a:r>
            <a:endParaRPr dirty="0"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F63A0-526E-C9D8-028C-DAC649887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72" y="929898"/>
            <a:ext cx="8520600" cy="40409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1E79-5CBE-3F02-F3C4-FCA4E0943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1" y="-28817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If you click the marker it show directions using standard google 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5E2D4-0B22-A805-F695-A4E5DF9B3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E88A2-9DBC-D5A6-C79D-E513C7464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90" y="807109"/>
            <a:ext cx="8314841" cy="410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04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1E79-5CBE-3F02-F3C4-FCA4E0943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1" y="-28817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In search Tab you can give custom places and get all near hospitals at the radius of 4km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5E2D4-0B22-A805-F695-A4E5DF9B3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64B30-438C-E493-184B-53F021C81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782873"/>
            <a:ext cx="8520600" cy="415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03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1E79-5CBE-3F02-F3C4-FCA4E0943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1" y="-28817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Remedy of Diseases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5E2D4-0B22-A805-F695-A4E5DF9B3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1CBCE-B4DB-D5C6-B621-8C768C263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" y="468743"/>
            <a:ext cx="8601559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94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CF13B-1F18-F112-2ADE-2699154C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            OUTCOME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D5563-5B30-A4A4-965F-8952F6AC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Based on the Given symptoms the Model classifies the disease based on the symptoms given</a:t>
            </a:r>
          </a:p>
          <a:p>
            <a:r>
              <a:rPr lang="en-US" dirty="0"/>
              <a:t>The accuracy of the models is given below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The project also finds the nearest doctor using google </a:t>
            </a:r>
            <a:r>
              <a:rPr lang="en-IN" dirty="0" err="1"/>
              <a:t>js</a:t>
            </a:r>
            <a:r>
              <a:rPr lang="en-IN" dirty="0"/>
              <a:t> API and google geocoding API, Places API, Geolocation API</a:t>
            </a:r>
          </a:p>
          <a:p>
            <a:r>
              <a:rPr lang="en-IN" dirty="0"/>
              <a:t>Hosted in GCP </a:t>
            </a:r>
            <a:r>
              <a:rPr lang="en-IN" dirty="0">
                <a:sym typeface="Wingdings" panose="05000000000000000000" pitchFamily="2" charset="2"/>
              </a:rPr>
              <a:t></a:t>
            </a:r>
          </a:p>
          <a:p>
            <a:r>
              <a:rPr lang="en-IN" dirty="0">
                <a:sym typeface="Wingdings" panose="05000000000000000000" pitchFamily="2" charset="2"/>
                <a:hlinkClick r:id="rId2"/>
              </a:rPr>
              <a:t>https://mapapi-352916.el.r.appspot.com</a:t>
            </a:r>
            <a:endParaRPr lang="en-IN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2A3C67-9B59-F812-1C35-6486EFBEF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66" y="2245617"/>
            <a:ext cx="6178868" cy="83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00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Disease Prediction System 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machine learning and flask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Team members</a:t>
            </a:r>
            <a:endParaRPr sz="360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Adhithyaa M              - 2019115007</a:t>
            </a:r>
            <a:endParaRPr sz="3000" dirty="0">
              <a:solidFill>
                <a:schemeClr val="dk1"/>
              </a:solidFill>
            </a:endParaRP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Sheikh Ameenul Haji - 2019115094</a:t>
            </a:r>
            <a:endParaRPr sz="3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	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Taking Maximum of five symptoms from the user ,and minimum of one classify the a disease based on the symptom given by the user</a:t>
            </a:r>
          </a:p>
          <a:p>
            <a:pPr marL="285750" indent="-285750">
              <a:spcAft>
                <a:spcPts val="1200"/>
              </a:spcAft>
            </a:pPr>
            <a:r>
              <a:rPr lang="en-US" b="0" i="0" dirty="0">
                <a:effectLst/>
                <a:latin typeface="+mj-lt"/>
              </a:rPr>
              <a:t>Each CSV file has 133 columns. 132 of these columns are symptoms that a person experiences and last column is the prognosis.</a:t>
            </a:r>
          </a:p>
          <a:p>
            <a:pPr marL="285750" indent="-285750">
              <a:spcAft>
                <a:spcPts val="1200"/>
              </a:spcAft>
            </a:pPr>
            <a:r>
              <a:rPr lang="en-US" b="0" i="0" dirty="0">
                <a:effectLst/>
                <a:latin typeface="+mj-lt"/>
              </a:rPr>
              <a:t>These symptoms are mapped to 42 diseases you can classify these set of symptoms to.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Also finds, Nearest doctor based on the current location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	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Gathering the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Cleaning the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Building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Predicting Score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for implementation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l="606" t="813"/>
          <a:stretch/>
        </p:blipFill>
        <p:spPr>
          <a:xfrm>
            <a:off x="337650" y="1017725"/>
            <a:ext cx="8520600" cy="386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40963" y="16842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 Page</a:t>
            </a:r>
            <a:endParaRPr dirty="0"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56D4B-FEA6-C35E-AF84-9750A6D90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98" y="878241"/>
            <a:ext cx="8369085" cy="41989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15D40-1468-C272-82D0-631CE6C70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731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Classification of symptoms using ML Model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2B818-56EC-F3BB-F653-090FCB93A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EDC24-457D-98B5-4D3E-C3F8166CE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50" y="960895"/>
            <a:ext cx="8375100" cy="399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17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2366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My Doctor</a:t>
            </a:r>
            <a:endParaRPr dirty="0"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160823-F262-E970-A386-9E5CFD69E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7" y="837723"/>
            <a:ext cx="8353586" cy="40459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241</Words>
  <Application>Microsoft Office PowerPoint</Application>
  <PresentationFormat>On-screen Show (16:9)</PresentationFormat>
  <Paragraphs>35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Simple Dark</vt:lpstr>
      <vt:lpstr>Socially Relevant Project </vt:lpstr>
      <vt:lpstr>Disease Prediction System </vt:lpstr>
      <vt:lpstr>Team members</vt:lpstr>
      <vt:lpstr>Abstract </vt:lpstr>
      <vt:lpstr>Approach </vt:lpstr>
      <vt:lpstr>Workflow for implementation</vt:lpstr>
      <vt:lpstr>Home Page</vt:lpstr>
      <vt:lpstr>Classification of symptoms using ML Model</vt:lpstr>
      <vt:lpstr>Find My Doctor</vt:lpstr>
      <vt:lpstr>If you simply search ,it will show all hospital at a radius of           4km</vt:lpstr>
      <vt:lpstr>If you click the marker it show directions using standard google maps</vt:lpstr>
      <vt:lpstr>In search Tab you can give custom places and get all near hospitals at the radius of 4km</vt:lpstr>
      <vt:lpstr>Remedy of Diseases</vt:lpstr>
      <vt:lpstr>                                  OUTCOME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Socially Relevant Project </dc:title>
  <cp:lastModifiedBy>DELL</cp:lastModifiedBy>
  <cp:revision>9</cp:revision>
  <dcterms:modified xsi:type="dcterms:W3CDTF">2022-06-18T12:33:54Z</dcterms:modified>
</cp:coreProperties>
</file>